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2" r:id="rId5"/>
    <p:sldId id="282" r:id="rId6"/>
    <p:sldId id="281" r:id="rId7"/>
    <p:sldId id="280" r:id="rId8"/>
    <p:sldId id="277" r:id="rId9"/>
    <p:sldId id="278" r:id="rId10"/>
    <p:sldId id="279" r:id="rId11"/>
    <p:sldId id="275" r:id="rId12"/>
    <p:sldId id="276" r:id="rId13"/>
    <p:sldId id="283" r:id="rId14"/>
    <p:sldId id="285" r:id="rId15"/>
    <p:sldId id="284" r:id="rId16"/>
    <p:sldId id="288" r:id="rId17"/>
    <p:sldId id="286" r:id="rId18"/>
    <p:sldId id="287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6A87-0DB3-4D58-9159-1F3710EDDD63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4858-12B1-4DE9-981A-7309FB38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A5AB-FEBD-407A-9F06-87518EB4F3A1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73B4-B4CF-4170-88F5-C367A2F86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0B98-9D8C-4E3E-858B-A59C69A9130E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23B2-127C-40ED-B3D9-55C39F7C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BA19-16FF-4F3A-ABF3-D0383CD7335F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8117-4662-4092-9AE5-0DEAF34C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DCC4-D8AF-4E25-9A0B-967E31A653CB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23A2-9563-47B5-8D22-BF2B38748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D272-FDFD-4530-91FB-A73BB382A3D7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676C-11E4-4EA7-990C-911D449AF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8388-8650-40BB-9AB6-33F2B6380968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668A-C753-47AE-819F-4502B7AB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F7E2-6811-4002-9C28-55AB90952D31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70C2-C01E-430D-AC26-332B7CBCA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A47F-AADF-4AED-A179-07629C322CA0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E13F-1C92-468B-8794-4CE8BDB51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F04F-B88C-425A-9F72-02951C007496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3F27-E56D-439C-AA5D-AA8F4A47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E4F2-2E76-4299-BE07-E07D7E7BA85F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C417-C95F-4CB8-8DD2-CDB13E661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3591-23FB-443E-BC28-DE3D9A1CBC52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75D1-CAE9-40CB-81FD-A0DDB6452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9A39-7402-4197-B828-15E6DE67FED7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9D28-8476-4077-9F1C-951E2275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7B81-6CC8-4A7C-A50D-12FC77F9214F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3FD2-C37E-4E7B-BF2C-5616F3B72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187A-32F7-4C23-9061-19A2E6747CA6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6E49-11E6-4B3E-8B5D-27AD0A39C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871A-173F-48BE-B12E-8C8634527B8F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00EC-C003-403D-841B-9C35995B1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4C51B46-8128-4382-9C38-F5AF89BF3A36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B08AA9C-8926-4879-B003-4A9FE2EB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7" r:id="rId2"/>
    <p:sldLayoutId id="2147483768" r:id="rId3"/>
    <p:sldLayoutId id="2147483761" r:id="rId4"/>
    <p:sldLayoutId id="2147483762" r:id="rId5"/>
    <p:sldLayoutId id="2147483763" r:id="rId6"/>
    <p:sldLayoutId id="2147483769" r:id="rId7"/>
    <p:sldLayoutId id="2147483764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65" r:id="rId15"/>
    <p:sldLayoutId id="214748376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3" y="2060848"/>
            <a:ext cx="7991475" cy="217415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Az orosz festészet</a:t>
            </a:r>
            <a:b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a 19. század második </a:t>
            </a:r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felében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04 Ne zhdali 18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26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05 Sadk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725488"/>
            <a:ext cx="4319587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00" y="188640"/>
            <a:ext cx="4615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Viktor </a:t>
            </a: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Vasznyecov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1848–1926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5843" name="Picture 2" descr="01 Bogatyri 18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066800"/>
            <a:ext cx="8461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" y="1323000"/>
            <a:ext cx="9009626" cy="421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" y="1628800"/>
            <a:ext cx="9003613" cy="50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Apollinárij Vasznyecov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(1856–1933)</a:t>
            </a:r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20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2060848"/>
            <a:ext cx="8640960" cy="217415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Az orosz festészet</a:t>
            </a:r>
            <a:b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19. 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– 20. század századfordulóján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0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"/>
          <a:stretch/>
        </p:blipFill>
        <p:spPr>
          <a:xfrm>
            <a:off x="93435" y="980728"/>
            <a:ext cx="9049409" cy="56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28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A. Benois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(1870–1960) és </a:t>
            </a:r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Mir iskussztva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(„Művészet világa”)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657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64" y="45000"/>
            <a:ext cx="5071472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6" y="738000"/>
            <a:ext cx="8295628" cy="61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N. Roerich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(1874–1947)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13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M. Vrubel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(1874–1947)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11" y="9000"/>
            <a:ext cx="4238989" cy="68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" y="765485"/>
            <a:ext cx="4128100" cy="60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60648"/>
            <a:ext cx="8640000" cy="2929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6001" r="2495" b="27708"/>
          <a:stretch/>
        </p:blipFill>
        <p:spPr>
          <a:xfrm>
            <a:off x="395536" y="3356992"/>
            <a:ext cx="8352928" cy="33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16" y="332656"/>
            <a:ext cx="8678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háborús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téma</a:t>
            </a:r>
          </a:p>
          <a:p>
            <a:pPr algn="r">
              <a:defRPr/>
            </a:pPr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V. Verescsagin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1842–1904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4579" name="Picture 2" descr="01 Sipka-Sejnovo 18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" y="1844824"/>
            <a:ext cx="9001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A. Rjabuskin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1861–1904)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950400"/>
            <a:ext cx="8640000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484784"/>
            <a:ext cx="1944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…</a:t>
            </a:r>
            <a:endParaRPr lang="en-US" sz="1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812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02 Torzhestvuj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44450"/>
            <a:ext cx="88201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115888"/>
            <a:ext cx="3168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I. Repin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1844–1930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7651" name="Picture 4" descr="08 Protodiakon 18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19161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07 Musorgskij 18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89363"/>
            <a:ext cx="18145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09 Avtoportret 18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92150"/>
            <a:ext cx="1768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10 Tolstoj 188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376363"/>
            <a:ext cx="26082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12 Tretjakov 188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692150"/>
            <a:ext cx="1676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10 Pobedonoscev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789363"/>
            <a:ext cx="18700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 descr="11 Avtoportret 192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3789363"/>
            <a:ext cx="18605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317"/>
            <a:ext cx="9144000" cy="42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06 Tolstoj za plugom 18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508000"/>
            <a:ext cx="8893175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01 Kresnyj hod 18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695325"/>
            <a:ext cx="86391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02 Zaporozhcy 18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884238"/>
            <a:ext cx="863917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03 Ivan Groznyj 18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85725"/>
            <a:ext cx="86391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ustom 2">
      <a:dk1>
        <a:srgbClr val="9FC6E9"/>
      </a:dk1>
      <a:lt1>
        <a:sysClr val="window" lastClr="FFFFFF"/>
      </a:lt1>
      <a:dk2>
        <a:srgbClr val="8BA7B3"/>
      </a:dk2>
      <a:lt2>
        <a:srgbClr val="E0EDF8"/>
      </a:lt2>
      <a:accent1>
        <a:srgbClr val="CBDBF4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Celebration</Template>
  <TotalTime>583</TotalTime>
  <Words>57</Words>
  <Application>Microsoft Office PowerPoint</Application>
  <PresentationFormat>On-screen Show (4:3)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Cambria</vt:lpstr>
      <vt:lpstr>Century</vt:lpstr>
      <vt:lpstr>Georgia</vt:lpstr>
      <vt:lpstr>Wingdings</vt:lpstr>
      <vt:lpstr>Wingdings 2</vt:lpstr>
      <vt:lpstr>Celebration</vt:lpstr>
      <vt:lpstr>Az orosz festészet a 19. század második felében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 orosz festészet a 19. – 20. század századfordulóján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orosz festészet a 19. század második felében</dc:title>
  <dc:creator>Szokolov Denise</dc:creator>
  <cp:lastModifiedBy>Denise Szokolov</cp:lastModifiedBy>
  <cp:revision>89</cp:revision>
  <dcterms:created xsi:type="dcterms:W3CDTF">2011-05-17T10:26:58Z</dcterms:created>
  <dcterms:modified xsi:type="dcterms:W3CDTF">2019-05-13T14:57:14Z</dcterms:modified>
</cp:coreProperties>
</file>